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9" r:id="rId4"/>
    <p:sldId id="266" r:id="rId5"/>
    <p:sldId id="267" r:id="rId6"/>
    <p:sldId id="268" r:id="rId7"/>
    <p:sldId id="264" r:id="rId8"/>
    <p:sldId id="265" r:id="rId9"/>
  </p:sldIdLst>
  <p:sldSz cx="12192000" cy="6858000"/>
  <p:notesSz cx="6858000" cy="9144000"/>
  <p:embeddedFontLs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Open Sans ExtraBold" panose="020B0606030504020204" pitchFamily="34" charset="0"/>
      <p:bold r:id="rId15"/>
      <p:italic r:id="rId16"/>
      <p:boldItalic r:id="rId17"/>
    </p:embeddedFont>
    <p:embeddedFont>
      <p:font typeface="Open Sans ExtraBold" panose="020B0606030504020204" pitchFamily="34" charset="0"/>
      <p:bold r:id="rId15"/>
      <p:italic r:id="rId16"/>
      <p:boldItalic r:id="rId17"/>
    </p:embeddedFont>
    <p:embeddedFont>
      <p:font typeface="Open Sans Semibold" panose="020B0606030504020204" pitchFamily="34" charset="0"/>
      <p:regular r:id="rId18"/>
      <p:bold r:id="rId19"/>
      <p:italic r:id="rId20"/>
      <p:bold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5" roundtripDataSignature="AMtx7mg7M1u6QmXpNgJBB0d6qdCJ3M41+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41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/>
    <p:restoredTop sz="94626"/>
  </p:normalViewPr>
  <p:slideViewPr>
    <p:cSldViewPr snapToGrid="0" snapToObjects="1">
      <p:cViewPr varScale="1">
        <p:scale>
          <a:sx n="121" d="100"/>
          <a:sy n="121" d="100"/>
        </p:scale>
        <p:origin x="73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8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" name="Google Shape;8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" name="Google Shape;8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7868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568270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99536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Moderator Blauw">
  <p:cSld name="Moderator Blauw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/>
          <p:nvPr/>
        </p:nvSpPr>
        <p:spPr>
          <a:xfrm>
            <a:off x="-2016" y="2375"/>
            <a:ext cx="10559952" cy="6853251"/>
          </a:xfrm>
          <a:prstGeom prst="rect">
            <a:avLst/>
          </a:prstGeom>
          <a:solidFill>
            <a:srgbClr val="233F92"/>
          </a:solidFill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i="0" u="none" strike="noStrike" cap="none">
              <a:solidFill>
                <a:schemeClr val="dk1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17" name="Google Shape;17;p12"/>
          <p:cNvSpPr txBox="1">
            <a:spLocks noGrp="1"/>
          </p:cNvSpPr>
          <p:nvPr>
            <p:ph type="body" idx="1"/>
          </p:nvPr>
        </p:nvSpPr>
        <p:spPr>
          <a:xfrm>
            <a:off x="1319041" y="1309138"/>
            <a:ext cx="8409137" cy="2420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600"/>
              <a:buFont typeface="Arial"/>
              <a:buNone/>
              <a:defRPr sz="6600" b="1" i="0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2"/>
          <p:cNvSpPr txBox="1">
            <a:spLocks noGrp="1"/>
          </p:cNvSpPr>
          <p:nvPr>
            <p:ph type="body" idx="2"/>
          </p:nvPr>
        </p:nvSpPr>
        <p:spPr>
          <a:xfrm>
            <a:off x="1319041" y="3732298"/>
            <a:ext cx="8409137" cy="915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500"/>
              <a:buNone/>
              <a:defRPr sz="5500" b="1" i="1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9" name="Google Shape;19;p12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12" descr="A red and black pixelated letter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9032" y="5448300"/>
            <a:ext cx="4089400" cy="140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 foto rood">
  <p:cSld name="2 foto rood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1"/>
          <p:cNvSpPr txBox="1">
            <a:spLocks noGrp="1"/>
          </p:cNvSpPr>
          <p:nvPr>
            <p:ph type="sldNum" idx="12"/>
          </p:nvPr>
        </p:nvSpPr>
        <p:spPr>
          <a:xfrm>
            <a:off x="6000750" y="6540500"/>
            <a:ext cx="184253" cy="18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  <p:sp>
        <p:nvSpPr>
          <p:cNvPr id="64" name="Google Shape;64;p21"/>
          <p:cNvSpPr>
            <a:spLocks noGrp="1"/>
          </p:cNvSpPr>
          <p:nvPr>
            <p:ph type="pic" idx="2"/>
          </p:nvPr>
        </p:nvSpPr>
        <p:spPr>
          <a:xfrm>
            <a:off x="13258" y="-1"/>
            <a:ext cx="5048599" cy="6855619"/>
          </a:xfrm>
          <a:prstGeom prst="rect">
            <a:avLst/>
          </a:prstGeom>
          <a:noFill/>
          <a:ln>
            <a:noFill/>
          </a:ln>
        </p:spPr>
      </p:sp>
      <p:sp>
        <p:nvSpPr>
          <p:cNvPr id="65" name="Google Shape;65;p21"/>
          <p:cNvSpPr>
            <a:spLocks noGrp="1"/>
          </p:cNvSpPr>
          <p:nvPr>
            <p:ph type="pic" idx="3"/>
          </p:nvPr>
        </p:nvSpPr>
        <p:spPr>
          <a:xfrm>
            <a:off x="5193656" y="2381"/>
            <a:ext cx="5048599" cy="6855619"/>
          </a:xfrm>
          <a:prstGeom prst="rect">
            <a:avLst/>
          </a:prstGeom>
          <a:noFill/>
          <a:ln>
            <a:noFill/>
          </a:ln>
        </p:spPr>
      </p:sp>
      <p:pic>
        <p:nvPicPr>
          <p:cNvPr id="66" name="Google Shape;66;p21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ackground">
  <p:cSld name="Background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22" descr="Background patter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b="1098"/>
          <a:stretch/>
        </p:blipFill>
        <p:spPr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Background">
  <p:cSld name="1_Background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3" descr="Shape, arrow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it" type="tx">
  <p:cSld name="TITLE_AND_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13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13" descr="A red and black pixelated letter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b="32833"/>
          <a:stretch/>
        </p:blipFill>
        <p:spPr>
          <a:xfrm>
            <a:off x="71966" y="5911145"/>
            <a:ext cx="4089400" cy="9468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 foto rood">
  <p:cSld name="1 foto rood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4"/>
          <p:cNvSpPr>
            <a:spLocks noGrp="1"/>
          </p:cNvSpPr>
          <p:nvPr>
            <p:ph type="pic" idx="2"/>
          </p:nvPr>
        </p:nvSpPr>
        <p:spPr>
          <a:xfrm>
            <a:off x="-2382" y="2381"/>
            <a:ext cx="10560318" cy="6855619"/>
          </a:xfrm>
          <a:prstGeom prst="rect">
            <a:avLst/>
          </a:prstGeom>
          <a:noFill/>
          <a:ln>
            <a:noFill/>
          </a:ln>
        </p:spPr>
      </p:sp>
      <p:sp>
        <p:nvSpPr>
          <p:cNvPr id="26" name="Google Shape;26;p14"/>
          <p:cNvSpPr txBox="1">
            <a:spLocks noGrp="1"/>
          </p:cNvSpPr>
          <p:nvPr>
            <p:ph type="sldNum" idx="12"/>
          </p:nvPr>
        </p:nvSpPr>
        <p:spPr>
          <a:xfrm>
            <a:off x="6000750" y="6540500"/>
            <a:ext cx="184253" cy="18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  <p:pic>
        <p:nvPicPr>
          <p:cNvPr id="27" name="Google Shape;27;p14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Open Sans"/>
              <a:buNone/>
              <a:defRPr sz="60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1" name="Google Shape;31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Moderator Rood">
  <p:cSld name="Moderator Rood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6"/>
          <p:cNvSpPr/>
          <p:nvPr/>
        </p:nvSpPr>
        <p:spPr>
          <a:xfrm>
            <a:off x="-2016" y="2375"/>
            <a:ext cx="10559952" cy="6853251"/>
          </a:xfrm>
          <a:prstGeom prst="rect">
            <a:avLst/>
          </a:prstGeom>
          <a:solidFill>
            <a:srgbClr val="ED220D"/>
          </a:solidFill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i="0">
              <a:solidFill>
                <a:schemeClr val="dk1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36" name="Google Shape;36;p16"/>
          <p:cNvSpPr txBox="1">
            <a:spLocks noGrp="1"/>
          </p:cNvSpPr>
          <p:nvPr>
            <p:ph type="sldNum" idx="12"/>
          </p:nvPr>
        </p:nvSpPr>
        <p:spPr>
          <a:xfrm>
            <a:off x="6000750" y="6540500"/>
            <a:ext cx="184253" cy="18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  <p:sp>
        <p:nvSpPr>
          <p:cNvPr id="37" name="Google Shape;37;p16"/>
          <p:cNvSpPr txBox="1">
            <a:spLocks noGrp="1"/>
          </p:cNvSpPr>
          <p:nvPr>
            <p:ph type="body" idx="1"/>
          </p:nvPr>
        </p:nvSpPr>
        <p:spPr>
          <a:xfrm>
            <a:off x="1319041" y="1309138"/>
            <a:ext cx="8409137" cy="2420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600"/>
              <a:buFont typeface="Arial"/>
              <a:buNone/>
              <a:defRPr sz="6600" b="1" i="0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16"/>
          <p:cNvSpPr txBox="1">
            <a:spLocks noGrp="1"/>
          </p:cNvSpPr>
          <p:nvPr>
            <p:ph type="body" idx="2"/>
          </p:nvPr>
        </p:nvSpPr>
        <p:spPr>
          <a:xfrm>
            <a:off x="1319041" y="3732298"/>
            <a:ext cx="8409137" cy="915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500"/>
              <a:buNone/>
              <a:defRPr sz="5500" b="1" i="1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9" name="Google Shape;39;p16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el tekst Blauw">
  <p:cSld name="Titel tekst Blauw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7"/>
          <p:cNvSpPr/>
          <p:nvPr/>
        </p:nvSpPr>
        <p:spPr>
          <a:xfrm>
            <a:off x="0" y="4749"/>
            <a:ext cx="10557936" cy="6853251"/>
          </a:xfrm>
          <a:prstGeom prst="rect">
            <a:avLst/>
          </a:prstGeom>
          <a:solidFill>
            <a:srgbClr val="233F92"/>
          </a:solidFill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i="0">
              <a:solidFill>
                <a:schemeClr val="dk1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42" name="Google Shape;42;p17"/>
          <p:cNvSpPr txBox="1"/>
          <p:nvPr/>
        </p:nvSpPr>
        <p:spPr>
          <a:xfrm>
            <a:off x="1255541" y="1295327"/>
            <a:ext cx="609981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b="1">
              <a:solidFill>
                <a:schemeClr val="lt1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43" name="Google Shape;43;p17"/>
          <p:cNvSpPr txBox="1"/>
          <p:nvPr/>
        </p:nvSpPr>
        <p:spPr>
          <a:xfrm>
            <a:off x="1319041" y="2361606"/>
            <a:ext cx="7983710" cy="4153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t" anchorCtr="0">
            <a:noAutofit/>
          </a:bodyPr>
          <a:lstStyle/>
          <a:p>
            <a:pPr marL="457200" marR="0" lvl="0" indent="-28536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6"/>
              <a:buFont typeface="Calibri"/>
              <a:buNone/>
            </a:pPr>
            <a:endParaRPr sz="2200" b="1" i="0" u="none" strike="noStrike" cap="none">
              <a:solidFill>
                <a:schemeClr val="lt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44" name="Google Shape;44;p17"/>
          <p:cNvSpPr txBox="1">
            <a:spLocks noGrp="1"/>
          </p:cNvSpPr>
          <p:nvPr>
            <p:ph type="body" idx="1"/>
          </p:nvPr>
        </p:nvSpPr>
        <p:spPr>
          <a:xfrm>
            <a:off x="1319041" y="1309137"/>
            <a:ext cx="8409137" cy="1052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None/>
              <a:defRPr sz="5400" b="1" i="0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7"/>
          <p:cNvSpPr txBox="1">
            <a:spLocks noGrp="1"/>
          </p:cNvSpPr>
          <p:nvPr>
            <p:ph type="body" idx="2"/>
          </p:nvPr>
        </p:nvSpPr>
        <p:spPr>
          <a:xfrm>
            <a:off x="1319041" y="2613223"/>
            <a:ext cx="8409137" cy="3901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sz="2400" b="1" i="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46" name="Google Shape;46;p17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el tekst  Rood">
  <p:cSld name="Titel tekst  Rood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8"/>
          <p:cNvSpPr/>
          <p:nvPr/>
        </p:nvSpPr>
        <p:spPr>
          <a:xfrm>
            <a:off x="-2016" y="2375"/>
            <a:ext cx="10559952" cy="6853251"/>
          </a:xfrm>
          <a:prstGeom prst="rect">
            <a:avLst/>
          </a:prstGeom>
          <a:solidFill>
            <a:srgbClr val="ED220D"/>
          </a:solidFill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i="0">
              <a:solidFill>
                <a:srgbClr val="EE210D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49" name="Google Shape;49;p18"/>
          <p:cNvSpPr txBox="1">
            <a:spLocks noGrp="1"/>
          </p:cNvSpPr>
          <p:nvPr>
            <p:ph type="sldNum" idx="12"/>
          </p:nvPr>
        </p:nvSpPr>
        <p:spPr>
          <a:xfrm>
            <a:off x="6000750" y="6540500"/>
            <a:ext cx="184253" cy="18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  <p:sp>
        <p:nvSpPr>
          <p:cNvPr id="50" name="Google Shape;50;p18"/>
          <p:cNvSpPr txBox="1">
            <a:spLocks noGrp="1"/>
          </p:cNvSpPr>
          <p:nvPr>
            <p:ph type="body" idx="1"/>
          </p:nvPr>
        </p:nvSpPr>
        <p:spPr>
          <a:xfrm>
            <a:off x="1319041" y="1309137"/>
            <a:ext cx="8409137" cy="1052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None/>
              <a:defRPr sz="5400" b="1" i="0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8"/>
          <p:cNvSpPr txBox="1">
            <a:spLocks noGrp="1"/>
          </p:cNvSpPr>
          <p:nvPr>
            <p:ph type="body" idx="2"/>
          </p:nvPr>
        </p:nvSpPr>
        <p:spPr>
          <a:xfrm>
            <a:off x="1319041" y="2613223"/>
            <a:ext cx="8409137" cy="3901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sz="2400" b="1" i="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52" name="Google Shape;52;p18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uw">
  <p:cSld name="Blauw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9"/>
          <p:cNvSpPr/>
          <p:nvPr/>
        </p:nvSpPr>
        <p:spPr>
          <a:xfrm>
            <a:off x="0" y="4749"/>
            <a:ext cx="10557936" cy="6853251"/>
          </a:xfrm>
          <a:prstGeom prst="rect">
            <a:avLst/>
          </a:prstGeom>
          <a:solidFill>
            <a:srgbClr val="233F92"/>
          </a:solidFill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i="0">
              <a:solidFill>
                <a:schemeClr val="dk1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55" name="Google Shape;55;p19"/>
          <p:cNvSpPr txBox="1"/>
          <p:nvPr/>
        </p:nvSpPr>
        <p:spPr>
          <a:xfrm>
            <a:off x="1319041" y="2361606"/>
            <a:ext cx="7983710" cy="4153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t" anchorCtr="0">
            <a:noAutofit/>
          </a:bodyPr>
          <a:lstStyle/>
          <a:p>
            <a:pPr marL="457200" marR="0" lvl="0" indent="-28536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6"/>
              <a:buFont typeface="Calibri"/>
              <a:buNone/>
            </a:pPr>
            <a:endParaRPr sz="2200" b="1" i="0" u="none" strike="noStrike" cap="none">
              <a:solidFill>
                <a:schemeClr val="lt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pic>
        <p:nvPicPr>
          <p:cNvPr id="56" name="Google Shape;56;p19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Rood">
  <p:cSld name="Rood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0"/>
          <p:cNvSpPr/>
          <p:nvPr/>
        </p:nvSpPr>
        <p:spPr>
          <a:xfrm>
            <a:off x="0" y="4749"/>
            <a:ext cx="10557936" cy="6853251"/>
          </a:xfrm>
          <a:prstGeom prst="rect">
            <a:avLst/>
          </a:prstGeom>
          <a:solidFill>
            <a:srgbClr val="EE210D"/>
          </a:solidFill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i="0">
              <a:solidFill>
                <a:srgbClr val="EE210D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59" name="Google Shape;59;p20"/>
          <p:cNvSpPr txBox="1"/>
          <p:nvPr/>
        </p:nvSpPr>
        <p:spPr>
          <a:xfrm>
            <a:off x="1255541" y="1295327"/>
            <a:ext cx="609981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b="1">
              <a:solidFill>
                <a:schemeClr val="lt1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60" name="Google Shape;60;p20"/>
          <p:cNvSpPr txBox="1"/>
          <p:nvPr/>
        </p:nvSpPr>
        <p:spPr>
          <a:xfrm>
            <a:off x="1319041" y="2361606"/>
            <a:ext cx="7983710" cy="4153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t" anchorCtr="0">
            <a:noAutofit/>
          </a:bodyPr>
          <a:lstStyle/>
          <a:p>
            <a:pPr marL="457200" marR="0" lvl="0" indent="-28536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6"/>
              <a:buFont typeface="Calibri"/>
              <a:buNone/>
            </a:pPr>
            <a:endParaRPr sz="2200" b="1" i="0" u="none" strike="noStrike" cap="none">
              <a:solidFill>
                <a:schemeClr val="lt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pic>
        <p:nvPicPr>
          <p:cNvPr id="61" name="Google Shape;61;p20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"/>
          <p:cNvSpPr txBox="1"/>
          <p:nvPr/>
        </p:nvSpPr>
        <p:spPr>
          <a:xfrm>
            <a:off x="368709" y="1595878"/>
            <a:ext cx="9719187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5400" b="1" i="1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SOCRATISCH GESPREK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5400" b="1" i="1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OVER VRIJHEID</a:t>
            </a:r>
            <a:endParaRPr lang="nl-NL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559B20E1-BC6B-8341-A795-B2CB80D175D4}"/>
              </a:ext>
            </a:extLst>
          </p:cNvPr>
          <p:cNvSpPr txBox="1"/>
          <p:nvPr/>
        </p:nvSpPr>
        <p:spPr>
          <a:xfrm>
            <a:off x="720806" y="2171065"/>
            <a:ext cx="918713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8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WAT IS VRIJHEID?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1D67B815-5CF9-D64D-BC38-C535C00ACDED}"/>
              </a:ext>
            </a:extLst>
          </p:cNvPr>
          <p:cNvSpPr txBox="1"/>
          <p:nvPr/>
        </p:nvSpPr>
        <p:spPr>
          <a:xfrm>
            <a:off x="720806" y="1586290"/>
            <a:ext cx="6062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Begin bij jezelf met de volgende vraag: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D4849B83-4687-8C4F-A9B5-3C938BC840A1}"/>
              </a:ext>
            </a:extLst>
          </p:cNvPr>
          <p:cNvSpPr/>
          <p:nvPr/>
        </p:nvSpPr>
        <p:spPr>
          <a:xfrm>
            <a:off x="720806" y="3702050"/>
            <a:ext cx="74626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nl-NL" sz="24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Let op: deze vraag beantwoord je voor jezelf in stilte, dus geen overleg.</a:t>
            </a:r>
            <a:endParaRPr lang="nl-NL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b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nl-NL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7595DD16-D22E-2743-BF4C-6C5C9BDA811C}"/>
              </a:ext>
            </a:extLst>
          </p:cNvPr>
          <p:cNvSpPr txBox="1"/>
          <p:nvPr/>
        </p:nvSpPr>
        <p:spPr>
          <a:xfrm>
            <a:off x="589936" y="604683"/>
            <a:ext cx="92913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WAT IS EEN SOCRATISCH GESPREK?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933515AC-3738-9442-99AB-A9D99BD63938}"/>
              </a:ext>
            </a:extLst>
          </p:cNvPr>
          <p:cNvSpPr/>
          <p:nvPr/>
        </p:nvSpPr>
        <p:spPr>
          <a:xfrm>
            <a:off x="589936" y="1363604"/>
            <a:ext cx="94537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een socratisch gesprek hoeven we niet per se een antwoord te vinden.</a:t>
            </a:r>
          </a:p>
          <a:p>
            <a:endParaRPr lang="nl-NL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 blijven twijfelen, luisteren naar elkaar, nadenken en doorvragen. 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9C064591-DC6B-6146-AA16-F53A35A474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2113" y="3134495"/>
            <a:ext cx="4285750" cy="34344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7565B769-E021-6443-B3A5-4DE7B9DAD40B}"/>
              </a:ext>
            </a:extLst>
          </p:cNvPr>
          <p:cNvSpPr txBox="1"/>
          <p:nvPr/>
        </p:nvSpPr>
        <p:spPr>
          <a:xfrm>
            <a:off x="549834" y="619695"/>
            <a:ext cx="89931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6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GESPREKSREGELS - SOCRATISCH GESPREK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F938B0C9-B210-864E-BD85-FBA7F1E3F512}"/>
              </a:ext>
            </a:extLst>
          </p:cNvPr>
          <p:cNvSpPr/>
          <p:nvPr/>
        </p:nvSpPr>
        <p:spPr>
          <a:xfrm>
            <a:off x="549834" y="1475366"/>
            <a:ext cx="9877276" cy="4683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 gaan samen op zoek naar een antwoord.</a:t>
            </a:r>
          </a:p>
          <a:p>
            <a:pPr marL="457200" indent="-457200" fontAlgn="base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Denk kritisch na over het antwoord op de vraag.</a:t>
            </a:r>
          </a:p>
          <a:p>
            <a:pPr marL="457200" indent="-457200" fontAlgn="base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Je krijgt het woord van de gespreksleider.</a:t>
            </a:r>
          </a:p>
          <a:p>
            <a:pPr marL="457200" indent="-457200" fontAlgn="base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Spreek uit eigen ervaring en gedachten en betrek daar geen anderen bij.</a:t>
            </a:r>
          </a:p>
          <a:p>
            <a:pPr marL="457200" indent="-457200" fontAlgn="base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Onderbouw</a:t>
            </a:r>
            <a:r>
              <a:rPr lang="nl-NL" sz="24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met beargumenteren waarom je een bepaalde mening of gedachte hebt.</a:t>
            </a:r>
          </a:p>
          <a:p>
            <a:pPr marL="457200" indent="-457200" fontAlgn="base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Oordeel niet over de inbreng van een ander. </a:t>
            </a:r>
          </a:p>
          <a:p>
            <a:pPr marL="457200" indent="-457200" fontAlgn="base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Geef anderen de ruimte om iets te zeggen. </a:t>
            </a:r>
          </a:p>
          <a:p>
            <a:pPr marL="457200" indent="-457200" fontAlgn="base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 zijn samen verantwoordelijk voor een antwoord op de vraag.</a:t>
            </a:r>
          </a:p>
        </p:txBody>
      </p:sp>
    </p:spTree>
    <p:extLst>
      <p:ext uri="{BB962C8B-B14F-4D97-AF65-F5344CB8AC3E}">
        <p14:creationId xmlns:p14="http://schemas.microsoft.com/office/powerpoint/2010/main" val="268218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559B20E1-BC6B-8341-A795-B2CB80D175D4}"/>
              </a:ext>
            </a:extLst>
          </p:cNvPr>
          <p:cNvSpPr txBox="1"/>
          <p:nvPr/>
        </p:nvSpPr>
        <p:spPr>
          <a:xfrm>
            <a:off x="268860" y="2108002"/>
            <a:ext cx="918713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8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WAT IS VRIJHEID?</a:t>
            </a:r>
          </a:p>
        </p:txBody>
      </p:sp>
    </p:spTree>
    <p:extLst>
      <p:ext uri="{BB962C8B-B14F-4D97-AF65-F5344CB8AC3E}">
        <p14:creationId xmlns:p14="http://schemas.microsoft.com/office/powerpoint/2010/main" val="54832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8DF6974C-4BB9-0F49-AADA-169CC0B3BEE1}"/>
              </a:ext>
            </a:extLst>
          </p:cNvPr>
          <p:cNvSpPr txBox="1"/>
          <p:nvPr/>
        </p:nvSpPr>
        <p:spPr>
          <a:xfrm>
            <a:off x="352943" y="1764965"/>
            <a:ext cx="4272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Hebben we één antwoord?</a:t>
            </a:r>
          </a:p>
        </p:txBody>
      </p:sp>
      <p:sp>
        <p:nvSpPr>
          <p:cNvPr id="4" name="Tekstvak 1">
            <a:extLst>
              <a:ext uri="{FF2B5EF4-FFF2-40B4-BE49-F238E27FC236}">
                <a16:creationId xmlns:a16="http://schemas.microsoft.com/office/drawing/2014/main" id="{05EB470B-38F9-380B-7473-840B94EB7B42}"/>
              </a:ext>
            </a:extLst>
          </p:cNvPr>
          <p:cNvSpPr txBox="1"/>
          <p:nvPr/>
        </p:nvSpPr>
        <p:spPr>
          <a:xfrm>
            <a:off x="268860" y="2226630"/>
            <a:ext cx="699903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8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VRIJHEID IS…</a:t>
            </a:r>
          </a:p>
        </p:txBody>
      </p:sp>
    </p:spTree>
    <p:extLst>
      <p:ext uri="{BB962C8B-B14F-4D97-AF65-F5344CB8AC3E}">
        <p14:creationId xmlns:p14="http://schemas.microsoft.com/office/powerpoint/2010/main" val="17212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9"/>
          <p:cNvSpPr txBox="1"/>
          <p:nvPr/>
        </p:nvSpPr>
        <p:spPr>
          <a:xfrm>
            <a:off x="1140269" y="2032727"/>
            <a:ext cx="5304073" cy="766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-NL" sz="5400" b="1">
                <a:solidFill>
                  <a:srgbClr val="233F92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Volg jij ons al?</a:t>
            </a:r>
            <a:endParaRPr sz="5400" b="1">
              <a:solidFill>
                <a:srgbClr val="233F92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pic>
        <p:nvPicPr>
          <p:cNvPr id="124" name="Google Shape;124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7280" y="6752590"/>
            <a:ext cx="4249641" cy="56341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0" descr="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10050" t="42953" r="59164" b="21209"/>
          <a:stretch/>
        </p:blipFill>
        <p:spPr>
          <a:xfrm>
            <a:off x="1026367" y="3054220"/>
            <a:ext cx="3153747" cy="2065176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0"/>
          <p:cNvSpPr txBox="1"/>
          <p:nvPr/>
        </p:nvSpPr>
        <p:spPr>
          <a:xfrm>
            <a:off x="1140269" y="2032727"/>
            <a:ext cx="5304073" cy="766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-NL" sz="5400" b="1">
                <a:solidFill>
                  <a:srgbClr val="233F92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Volg jij ons al?</a:t>
            </a:r>
            <a:endParaRPr sz="5400" b="1">
              <a:solidFill>
                <a:srgbClr val="233F92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pic>
        <p:nvPicPr>
          <p:cNvPr id="131" name="Google Shape;131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7280" y="864974"/>
            <a:ext cx="4249641" cy="56341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174</Words>
  <Application>Microsoft Macintosh PowerPoint</Application>
  <PresentationFormat>Widescreen</PresentationFormat>
  <Paragraphs>26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Open Sans ExtraBold</vt:lpstr>
      <vt:lpstr>Calibri</vt:lpstr>
      <vt:lpstr>Open Sans Semibold</vt:lpstr>
      <vt:lpstr>Open Sans ExtraBold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Tim de Leeuw</dc:creator>
  <cp:lastModifiedBy>Tim de Leeuw</cp:lastModifiedBy>
  <cp:revision>6</cp:revision>
  <dcterms:created xsi:type="dcterms:W3CDTF">2023-03-06T14:28:35Z</dcterms:created>
  <dcterms:modified xsi:type="dcterms:W3CDTF">2024-03-12T10:29:34Z</dcterms:modified>
</cp:coreProperties>
</file>